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81" r:id="rId4"/>
    <p:sldId id="270" r:id="rId5"/>
    <p:sldId id="258" r:id="rId6"/>
    <p:sldId id="285" r:id="rId7"/>
    <p:sldId id="286" r:id="rId8"/>
    <p:sldId id="25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D1A55E3-0BF7-4159-BE75-B195180BCF92}" type="datetimeFigureOut">
              <a:rPr lang="ru-RU" smtClean="0"/>
              <a:pPr/>
              <a:t>11.06.2024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0AC89B1-5E0D-48F6-B7CC-55C0DF7903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1A55E3-0BF7-4159-BE75-B195180BCF92}" type="datetimeFigureOut">
              <a:rPr lang="ru-RU" smtClean="0"/>
              <a:pPr/>
              <a:t>11.06.2024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AC89B1-5E0D-48F6-B7CC-55C0DF7903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D1A55E3-0BF7-4159-BE75-B195180BCF92}" type="datetimeFigureOut">
              <a:rPr lang="ru-RU" smtClean="0"/>
              <a:pPr/>
              <a:t>11.06.2024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0AC89B1-5E0D-48F6-B7CC-55C0DF7903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1A55E3-0BF7-4159-BE75-B195180BCF92}" type="datetimeFigureOut">
              <a:rPr lang="ru-RU" smtClean="0"/>
              <a:pPr/>
              <a:t>11.06.2024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AC89B1-5E0D-48F6-B7CC-55C0DF7903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D1A55E3-0BF7-4159-BE75-B195180BCF92}" type="datetimeFigureOut">
              <a:rPr lang="ru-RU" smtClean="0"/>
              <a:pPr/>
              <a:t>11.06.2024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0AC89B1-5E0D-48F6-B7CC-55C0DF7903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1A55E3-0BF7-4159-BE75-B195180BCF92}" type="datetimeFigureOut">
              <a:rPr lang="ru-RU" smtClean="0"/>
              <a:pPr/>
              <a:t>11.06.2024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AC89B1-5E0D-48F6-B7CC-55C0DF7903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1A55E3-0BF7-4159-BE75-B195180BCF92}" type="datetimeFigureOut">
              <a:rPr lang="ru-RU" smtClean="0"/>
              <a:pPr/>
              <a:t>11.06.2024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AC89B1-5E0D-48F6-B7CC-55C0DF7903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1A55E3-0BF7-4159-BE75-B195180BCF92}" type="datetimeFigureOut">
              <a:rPr lang="ru-RU" smtClean="0"/>
              <a:pPr/>
              <a:t>11.06.2024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AC89B1-5E0D-48F6-B7CC-55C0DF7903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D1A55E3-0BF7-4159-BE75-B195180BCF92}" type="datetimeFigureOut">
              <a:rPr lang="ru-RU" smtClean="0"/>
              <a:pPr/>
              <a:t>11.06.2024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AC89B1-5E0D-48F6-B7CC-55C0DF7903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1A55E3-0BF7-4159-BE75-B195180BCF92}" type="datetimeFigureOut">
              <a:rPr lang="ru-RU" smtClean="0"/>
              <a:pPr/>
              <a:t>11.06.2024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AC89B1-5E0D-48F6-B7CC-55C0DF7903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1A55E3-0BF7-4159-BE75-B195180BCF92}" type="datetimeFigureOut">
              <a:rPr lang="ru-RU" smtClean="0"/>
              <a:pPr/>
              <a:t>11.06.2024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AC89B1-5E0D-48F6-B7CC-55C0DF7903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D1A55E3-0BF7-4159-BE75-B195180BCF92}" type="datetimeFigureOut">
              <a:rPr lang="ru-RU" smtClean="0"/>
              <a:pPr/>
              <a:t>11.06.2024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0AC89B1-5E0D-48F6-B7CC-55C0DF7903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692696"/>
            <a:ext cx="8027584" cy="396044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  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04664"/>
            <a:ext cx="8640960" cy="468052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Волгоградская область</a:t>
            </a:r>
          </a:p>
          <a:p>
            <a:pPr algn="ctr"/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Государственное казенное общеобразовательное учреждение</a:t>
            </a:r>
          </a:p>
          <a:p>
            <a:pPr algn="ctr"/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Тепикинская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школа – интернат»</a:t>
            </a:r>
          </a:p>
          <a:p>
            <a:pPr algn="ctr"/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Школьный спортивный клуб «</a:t>
            </a:r>
            <a:r>
              <a:rPr lang="ru-RU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Хопёр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Номинация «Спорт без границ»</a:t>
            </a:r>
          </a:p>
          <a:p>
            <a:pPr algn="ctr"/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«Вместе мы сможем больше»</a:t>
            </a:r>
          </a:p>
          <a:p>
            <a:pPr algn="ctr"/>
            <a:endParaRPr lang="ru-RU" sz="2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Руководитель </a:t>
            </a:r>
            <a:r>
              <a:rPr lang="ru-RU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Казьмин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Александр Васильевич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785794"/>
            <a:ext cx="55081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332656"/>
            <a:ext cx="7776864" cy="5637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Историческая справка: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Школьного спортивного клуба «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Хопёр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ctr"/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itchFamily="18" charset="0"/>
              </a:rPr>
              <a:t>С  2022-2023 учебного года в нашем учреждении успешно функционирует школьный спортивный клуб «Хопер»-общественная организация обучающихся, педагогов, родителей, способствующая развитию физической культуре и спорту в школе – интернате.</a:t>
            </a:r>
          </a:p>
          <a:p>
            <a:pPr marR="81915" lvl="0">
              <a:lnSpc>
                <a:spcPct val="107000"/>
              </a:lnSpc>
              <a:spcAft>
                <a:spcPts val="0"/>
              </a:spcAft>
              <a:buSzPts val="1200"/>
              <a:tabLst>
                <a:tab pos="598170" algn="l"/>
                <a:tab pos="1532255" algn="l"/>
                <a:tab pos="2839085" algn="l"/>
                <a:tab pos="3662680" algn="l"/>
                <a:tab pos="4984750" algn="l"/>
                <a:tab pos="5985510" algn="l"/>
              </a:tabLst>
            </a:pPr>
            <a:r>
              <a:rPr lang="ru-RU" sz="1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itchFamily="18" charset="0"/>
              </a:rPr>
              <a:t>Задачи клуба:</a:t>
            </a:r>
          </a:p>
          <a:p>
            <a:pPr marR="81915" lvl="0" algn="just">
              <a:lnSpc>
                <a:spcPct val="107000"/>
              </a:lnSpc>
              <a:spcAft>
                <a:spcPts val="0"/>
              </a:spcAft>
              <a:buSzPts val="1200"/>
              <a:tabLst>
                <a:tab pos="598170" algn="l"/>
                <a:tab pos="1532255" algn="l"/>
                <a:tab pos="2839085" algn="l"/>
                <a:tab pos="3662680" algn="l"/>
                <a:tab pos="4984750" algn="l"/>
                <a:tab pos="5985510" algn="l"/>
              </a:tabLst>
            </a:pPr>
            <a:r>
              <a:rPr lang="ru-RU" sz="16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Реализация</a:t>
            </a:r>
            <a:r>
              <a:rPr lang="ru-RU" sz="16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образовательных	программ	</a:t>
            </a:r>
            <a:r>
              <a:rPr lang="ru-RU" sz="16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</a:t>
            </a:r>
            <a:r>
              <a:rPr lang="ru-RU" sz="16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b="1" spc="-5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sz="1600" b="1" spc="-285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физкультурно-спортивной</a:t>
            </a:r>
            <a:r>
              <a:rPr lang="ru-RU" sz="1600" b="1" spc="-5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направленности; вовлечение</a:t>
            </a:r>
            <a:r>
              <a:rPr lang="ru-RU" sz="1600" b="1" spc="-15" dirty="0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pc="-15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lang="ru-RU" sz="16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учающихся</a:t>
            </a:r>
            <a:r>
              <a:rPr lang="ru-RU" sz="1600" b="1" spc="-15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b="1" spc="-2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систематические</a:t>
            </a:r>
            <a:r>
              <a:rPr lang="ru-RU" sz="1600" b="1" spc="-2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занятия</a:t>
            </a:r>
            <a:r>
              <a:rPr lang="ru-RU" sz="1600" b="1" spc="-15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физической</a:t>
            </a:r>
            <a:r>
              <a:rPr lang="ru-RU" sz="1600" b="1" spc="-15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культурой</a:t>
            </a:r>
            <a:r>
              <a:rPr lang="ru-RU" sz="1600" b="1" spc="-15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600" b="1" spc="-15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спортом; проведение</a:t>
            </a:r>
            <a:r>
              <a:rPr lang="ru-RU" sz="16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школьных	спортивно-массовых	мероприятий	</a:t>
            </a:r>
            <a:r>
              <a:rPr lang="ru-RU" sz="16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 marR="81915" lvl="0" algn="just">
              <a:lnSpc>
                <a:spcPct val="107000"/>
              </a:lnSpc>
              <a:spcAft>
                <a:spcPts val="0"/>
              </a:spcAft>
              <a:buSzPts val="1200"/>
              <a:tabLst>
                <a:tab pos="598170" algn="l"/>
                <a:tab pos="1532255" algn="l"/>
                <a:tab pos="2839085" algn="l"/>
                <a:tab pos="3662680" algn="l"/>
                <a:tab pos="4984750" algn="l"/>
                <a:tab pos="5985510" algn="l"/>
              </a:tabLst>
            </a:pPr>
            <a:r>
              <a:rPr lang="ru-RU" sz="16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соревнований</a:t>
            </a:r>
            <a:r>
              <a:rPr lang="ru-RU" sz="16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b="1" spc="-1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1600" b="1" spc="-285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направлениям; комплектование</a:t>
            </a:r>
            <a:r>
              <a:rPr lang="ru-RU" sz="1600" b="1" spc="260" dirty="0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600" b="1" spc="265" dirty="0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подготовка</a:t>
            </a:r>
            <a:r>
              <a:rPr lang="ru-RU" sz="1600" b="1" spc="275" dirty="0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команд,</a:t>
            </a:r>
            <a:r>
              <a:rPr lang="ru-RU" sz="1600" b="1" spc="280" dirty="0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учащихся</a:t>
            </a:r>
            <a:r>
              <a:rPr lang="ru-RU" sz="1600" b="1" spc="260" dirty="0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ru-RU" sz="1600" b="1" spc="275" dirty="0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участия</a:t>
            </a:r>
            <a:r>
              <a:rPr lang="ru-RU" sz="1600" b="1" spc="260" dirty="0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b="1" spc="260" dirty="0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муниципальных,</a:t>
            </a:r>
            <a:r>
              <a:rPr lang="ru-RU" sz="1600" b="1" spc="-285" dirty="0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региональных</a:t>
            </a:r>
            <a:r>
              <a:rPr lang="ru-RU" sz="1600" b="1" spc="10" dirty="0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соревнованиях; пропаганда</a:t>
            </a:r>
            <a:r>
              <a:rPr lang="ru-RU" sz="1600" b="1" spc="15" dirty="0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здорового</a:t>
            </a:r>
            <a:r>
              <a:rPr lang="ru-RU" sz="1600" b="1" spc="2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образа</a:t>
            </a:r>
            <a:r>
              <a:rPr lang="ru-RU" sz="1600" b="1" spc="2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жизни,</a:t>
            </a:r>
            <a:r>
              <a:rPr lang="ru-RU" sz="1600" b="1" spc="2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личностных</a:t>
            </a:r>
            <a:r>
              <a:rPr lang="ru-RU" sz="1600" b="1" spc="3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600" b="1" spc="25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общественных</a:t>
            </a:r>
            <a:r>
              <a:rPr lang="ru-RU" sz="1600" b="1" spc="3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ценностей</a:t>
            </a:r>
            <a:r>
              <a:rPr lang="ru-RU" sz="1600" b="1" spc="25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физической</a:t>
            </a:r>
            <a:r>
              <a:rPr lang="ru-RU" sz="1600" b="1" spc="-285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pc="-285" dirty="0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культуры</a:t>
            </a:r>
            <a:r>
              <a:rPr lang="ru-RU" sz="1600" b="1" spc="-5" dirty="0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спорта; создание</a:t>
            </a:r>
            <a:r>
              <a:rPr lang="ru-RU" sz="1600" b="1" spc="175" dirty="0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условий</a:t>
            </a:r>
            <a:r>
              <a:rPr lang="ru-RU" sz="1600" b="1" spc="185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ru-RU" sz="1600" b="1" spc="175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подготовки</a:t>
            </a:r>
            <a:r>
              <a:rPr lang="ru-RU" sz="1600" b="1" spc="19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pc="190" dirty="0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lang="ru-RU" sz="16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учающихся</a:t>
            </a:r>
            <a:r>
              <a:rPr lang="ru-RU" sz="1600" b="1" spc="180" dirty="0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600" b="1" spc="175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выполнению</a:t>
            </a:r>
            <a:r>
              <a:rPr lang="ru-RU" sz="1600" b="1" spc="175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нормативов</a:t>
            </a:r>
            <a:r>
              <a:rPr lang="ru-RU" sz="1600" b="1" spc="185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Всероссийского</a:t>
            </a:r>
            <a:r>
              <a:rPr lang="ru-RU" sz="1600" b="1" spc="-285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физкультурно-спортивного</a:t>
            </a:r>
            <a:r>
              <a:rPr lang="ru-RU" sz="1600" b="1" spc="-5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комплекса</a:t>
            </a:r>
            <a:r>
              <a:rPr lang="ru-RU" sz="1600" b="1" spc="-5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ГТО.</a:t>
            </a:r>
          </a:p>
          <a:p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785794"/>
            <a:ext cx="55081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476672"/>
            <a:ext cx="748883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Документация клуба</a:t>
            </a:r>
          </a:p>
          <a:p>
            <a:pPr algn="ctr"/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своей деятельности ШСК руководствуется планом работы, календарным планом спортивно-массовых, оздоровительных мероприятий.</a:t>
            </a:r>
          </a:p>
          <a:p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ШСК имеет:</a:t>
            </a:r>
          </a:p>
          <a:p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-эмблему;</a:t>
            </a: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программы, учебные планы, расписание занятий;</a:t>
            </a: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журнал групп занимающихся;</a:t>
            </a: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протоколы соревнований по видам спорта, положения о них и других мероприятиях;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400548"/>
            <a:ext cx="4176464" cy="34574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548680"/>
            <a:ext cx="7715200" cy="47525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Технологии, применяемые при работе с детьми с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ОВЗ: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Технология </a:t>
            </a:r>
            <a:r>
              <a:rPr lang="ru-RU" sz="1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разноуровневого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обучения</a:t>
            </a:r>
          </a:p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развивающие технологии</a:t>
            </a:r>
          </a:p>
          <a:p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Технология проблемного обучения</a:t>
            </a:r>
          </a:p>
          <a:p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Проектная деятельность  </a:t>
            </a:r>
          </a:p>
          <a:p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Игровые технологии</a:t>
            </a:r>
          </a:p>
          <a:p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Информационно-коммуникационные технологии</a:t>
            </a:r>
          </a:p>
          <a:p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239000" cy="64807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Спортивные достижения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5733256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2852936"/>
            <a:ext cx="2231329" cy="12254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052736"/>
            <a:ext cx="6662936" cy="5805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239000" cy="64807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достижения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5733256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2852936"/>
            <a:ext cx="2231329" cy="12254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36321" y="1101468"/>
            <a:ext cx="2633639" cy="48150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1910363" y="1959637"/>
            <a:ext cx="4815030" cy="30986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10800000">
            <a:off x="5112060" y="1101468"/>
            <a:ext cx="2980203" cy="481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23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239000" cy="64807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нас В СМИ.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5733256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2852936"/>
            <a:ext cx="2231329" cy="12254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1586142"/>
            <a:ext cx="4118541" cy="414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79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00392" cy="1124744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социальное партнерство: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29190" y="1643050"/>
            <a:ext cx="4000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67544" y="1412776"/>
            <a:ext cx="7427168" cy="4320480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образования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тдел культуры, спорта и молодежной политики Урюпинского района;</a:t>
            </a:r>
          </a:p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МКУ «</a:t>
            </a:r>
            <a:r>
              <a:rPr lang="ru-RU" sz="16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Акчернский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культурно – спортивный комплекс»</a:t>
            </a:r>
          </a:p>
          <a:p>
            <a:endParaRPr lang="ru-RU" sz="31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1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3944</TotalTime>
  <Words>172</Words>
  <Application>Microsoft Office PowerPoint</Application>
  <PresentationFormat>Экран (4:3)</PresentationFormat>
  <Paragraphs>43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Times New Roman</vt:lpstr>
      <vt:lpstr>Trebuchet MS</vt:lpstr>
      <vt:lpstr>Verdana</vt:lpstr>
      <vt:lpstr>Wingdings</vt:lpstr>
      <vt:lpstr>Wingdings 2</vt:lpstr>
      <vt:lpstr>Изящная</vt:lpstr>
      <vt:lpstr>  </vt:lpstr>
      <vt:lpstr>Презентация PowerPoint</vt:lpstr>
      <vt:lpstr>Презентация PowerPoint</vt:lpstr>
      <vt:lpstr>Презентация PowerPoint</vt:lpstr>
      <vt:lpstr> Спортивные достижения</vt:lpstr>
      <vt:lpstr> Спортивные достижения</vt:lpstr>
      <vt:lpstr> О нас В СМИ.</vt:lpstr>
      <vt:lpstr> социальное партнерство: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Отряд ЮИД  2016-2017</dc:title>
  <dc:creator>admin</dc:creator>
  <cp:lastModifiedBy>admin</cp:lastModifiedBy>
  <cp:revision>264</cp:revision>
  <dcterms:created xsi:type="dcterms:W3CDTF">2016-10-30T09:12:54Z</dcterms:created>
  <dcterms:modified xsi:type="dcterms:W3CDTF">2024-06-11T07:43:56Z</dcterms:modified>
</cp:coreProperties>
</file>